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313" r:id="rId41"/>
    <p:sldId id="307" r:id="rId42"/>
    <p:sldId id="312" r:id="rId43"/>
    <p:sldId id="311" r:id="rId44"/>
    <p:sldId id="314" r:id="rId45"/>
    <p:sldId id="310" r:id="rId46"/>
    <p:sldId id="309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B207-D953-4019-B2B9-C2E17D033BC3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0AC8-2253-435F-A2A2-63CDAABB4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8052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B207-D953-4019-B2B9-C2E17D033BC3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0AC8-2253-435F-A2A2-63CDAABB4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7482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B207-D953-4019-B2B9-C2E17D033BC3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0AC8-2253-435F-A2A2-63CDAABB4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303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B207-D953-4019-B2B9-C2E17D033BC3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0AC8-2253-435F-A2A2-63CDAABB4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024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B207-D953-4019-B2B9-C2E17D033BC3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0AC8-2253-435F-A2A2-63CDAABB4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69515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B207-D953-4019-B2B9-C2E17D033BC3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0AC8-2253-435F-A2A2-63CDAABB4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3259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B207-D953-4019-B2B9-C2E17D033BC3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0AC8-2253-435F-A2A2-63CDAABB4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4396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B207-D953-4019-B2B9-C2E17D033BC3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0AC8-2253-435F-A2A2-63CDAABB4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951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B207-D953-4019-B2B9-C2E17D033BC3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0AC8-2253-435F-A2A2-63CDAABB4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7995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B207-D953-4019-B2B9-C2E17D033BC3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0AC8-2253-435F-A2A2-63CDAABB4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6654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B207-D953-4019-B2B9-C2E17D033BC3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CDAF0AC8-2253-435F-A2A2-63CDAABB4D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36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5D3B207-D953-4019-B2B9-C2E17D033BC3}" type="datetimeFigureOut">
              <a:rPr lang="ru-RU" smtClean="0"/>
              <a:pPr/>
              <a:t>10.09.2018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AF0AC8-2253-435F-A2A2-63CDAABB4D1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xmlns="" val="262260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55BCDD-D815-41CC-982A-AEFF8BB0F0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251" y="2408830"/>
            <a:ext cx="11136573" cy="1828800"/>
          </a:xfrm>
        </p:spPr>
        <p:txBody>
          <a:bodyPr>
            <a:noAutofit/>
          </a:bodyPr>
          <a:lstStyle/>
          <a:p>
            <a:r>
              <a:rPr lang="ru-RU" sz="9600" dirty="0">
                <a:solidFill>
                  <a:srgbClr val="FFFF00"/>
                </a:solidFill>
              </a:rPr>
              <a:t>СГО: Учебный ПЛАН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9A26781-3BA5-4332-AB45-02052FF47A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8370" y="4989097"/>
            <a:ext cx="10848454" cy="17526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ulspo@mail.ru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9790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ГО.09 Уч.План.Периоды">
            <a:extLst>
              <a:ext uri="{FF2B5EF4-FFF2-40B4-BE49-F238E27FC236}">
                <a16:creationId xmlns:a16="http://schemas.microsoft.com/office/drawing/2014/main" xmlns="" id="{6F073777-87DB-46B6-A7E6-6D53D6DFDC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9088"/>
            <a:ext cx="12192000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8857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ГО.10 Уч.План.Периоды">
            <a:extLst>
              <a:ext uri="{FF2B5EF4-FFF2-40B4-BE49-F238E27FC236}">
                <a16:creationId xmlns:a16="http://schemas.microsoft.com/office/drawing/2014/main" xmlns="" id="{07EE9230-4B32-4E32-9BFF-9028B98F4F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30313"/>
            <a:ext cx="12192000" cy="439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3279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ГО.11 Уч.План.ЛИСТ">
            <a:extLst>
              <a:ext uri="{FF2B5EF4-FFF2-40B4-BE49-F238E27FC236}">
                <a16:creationId xmlns:a16="http://schemas.microsoft.com/office/drawing/2014/main" xmlns="" id="{C132377E-7337-4B29-9B96-8C324ED41D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7763" y="0"/>
            <a:ext cx="4816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6496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ГО.12 Уч.План.ЛИСТ mark">
            <a:extLst>
              <a:ext uri="{FF2B5EF4-FFF2-40B4-BE49-F238E27FC236}">
                <a16:creationId xmlns:a16="http://schemas.microsoft.com/office/drawing/2014/main" xmlns="" id="{BB553051-2EE4-403E-9718-BA6B107A88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988" y="0"/>
            <a:ext cx="11882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3101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ГО.13 Уч.План.Предметы">
            <a:extLst>
              <a:ext uri="{FF2B5EF4-FFF2-40B4-BE49-F238E27FC236}">
                <a16:creationId xmlns:a16="http://schemas.microsoft.com/office/drawing/2014/main" xmlns="" id="{2343749D-70F1-4442-8438-AD28C438CF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5075" y="0"/>
            <a:ext cx="7180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4399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ГО.14 Учебный План (для Директора)">
            <a:extLst>
              <a:ext uri="{FF2B5EF4-FFF2-40B4-BE49-F238E27FC236}">
                <a16:creationId xmlns:a16="http://schemas.microsoft.com/office/drawing/2014/main" xmlns="" id="{48C77783-8BD9-444D-8EC3-5D0D0ADFF0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688" y="0"/>
            <a:ext cx="11603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5994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ГО.15 Учебный План (для Директора)">
            <a:extLst>
              <a:ext uri="{FF2B5EF4-FFF2-40B4-BE49-F238E27FC236}">
                <a16:creationId xmlns:a16="http://schemas.microsoft.com/office/drawing/2014/main" xmlns="" id="{C027F53C-F34C-42CF-B2A7-D2C4B0ADEB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713" y="0"/>
            <a:ext cx="104409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0096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ГО.16 Учебный План (для Директора)">
            <a:extLst>
              <a:ext uri="{FF2B5EF4-FFF2-40B4-BE49-F238E27FC236}">
                <a16:creationId xmlns:a16="http://schemas.microsoft.com/office/drawing/2014/main" xmlns="" id="{DB927A80-6FE7-47AB-A7C7-1756449557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8013"/>
            <a:ext cx="12192000" cy="564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2586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ГО.17 Учебный План (для Директора)">
            <a:extLst>
              <a:ext uri="{FF2B5EF4-FFF2-40B4-BE49-F238E27FC236}">
                <a16:creationId xmlns:a16="http://schemas.microsoft.com/office/drawing/2014/main" xmlns="" id="{C21668CF-3884-4030-ABB0-FEE315DCEA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8988" y="0"/>
            <a:ext cx="8074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5448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ГО.18 Уч.План.Предмет-Подгруппы">
            <a:extLst>
              <a:ext uri="{FF2B5EF4-FFF2-40B4-BE49-F238E27FC236}">
                <a16:creationId xmlns:a16="http://schemas.microsoft.com/office/drawing/2014/main" xmlns="" id="{32A7868B-882F-4DA3-8C1B-9318145DA2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16000"/>
            <a:ext cx="12192000" cy="482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7858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ГО.01 Уч.План (для Директора)">
            <a:extLst>
              <a:ext uri="{FF2B5EF4-FFF2-40B4-BE49-F238E27FC236}">
                <a16:creationId xmlns:a16="http://schemas.microsoft.com/office/drawing/2014/main" xmlns="" id="{2B5E0807-65FF-4421-B610-0C63B978DC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263" y="0"/>
            <a:ext cx="11801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6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C29FD14-F4B0-4951-9245-9862FD0EE3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675" y="379"/>
            <a:ext cx="6216650" cy="685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5982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ГО.20 Уч.План.Предмет-Подгруппы">
            <a:extLst>
              <a:ext uri="{FF2B5EF4-FFF2-40B4-BE49-F238E27FC236}">
                <a16:creationId xmlns:a16="http://schemas.microsoft.com/office/drawing/2014/main" xmlns="" id="{91E519CC-4BDE-4834-B0CA-2BAC7FDEFF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0788" y="0"/>
            <a:ext cx="9750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8598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ГО.21 Уч.План.Компоненты">
            <a:extLst>
              <a:ext uri="{FF2B5EF4-FFF2-40B4-BE49-F238E27FC236}">
                <a16:creationId xmlns:a16="http://schemas.microsoft.com/office/drawing/2014/main" xmlns="" id="{244D7707-4742-4189-A496-A8282E89F0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600" y="0"/>
            <a:ext cx="7161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9294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ГО.22 Уч.План.Компоненты">
            <a:extLst>
              <a:ext uri="{FF2B5EF4-FFF2-40B4-BE49-F238E27FC236}">
                <a16:creationId xmlns:a16="http://schemas.microsoft.com/office/drawing/2014/main" xmlns="" id="{647FF92D-9C68-4BF6-B637-2A719216A3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9875"/>
            <a:ext cx="12192000" cy="631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5294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ГО.23 Уч.План.Профили">
            <a:extLst>
              <a:ext uri="{FF2B5EF4-FFF2-40B4-BE49-F238E27FC236}">
                <a16:creationId xmlns:a16="http://schemas.microsoft.com/office/drawing/2014/main" xmlns="" id="{92F3BA08-2305-4D29-B849-841948828C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3013" y="0"/>
            <a:ext cx="7164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6501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ГО.24 Уч.План.Профили">
            <a:extLst>
              <a:ext uri="{FF2B5EF4-FFF2-40B4-BE49-F238E27FC236}">
                <a16:creationId xmlns:a16="http://schemas.microsoft.com/office/drawing/2014/main" xmlns="" id="{7A3DE719-0C56-48DA-8209-6201D4D1BF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3388"/>
            <a:ext cx="12192000" cy="598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514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ГО.25 Уч.План.Профили">
            <a:extLst>
              <a:ext uri="{FF2B5EF4-FFF2-40B4-BE49-F238E27FC236}">
                <a16:creationId xmlns:a16="http://schemas.microsoft.com/office/drawing/2014/main" xmlns="" id="{008E9483-8759-441A-B7C8-374A3C24AA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3663"/>
            <a:ext cx="12192000" cy="666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91204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ГО.26 Уч.План.Классы Профили">
            <a:extLst>
              <a:ext uri="{FF2B5EF4-FFF2-40B4-BE49-F238E27FC236}">
                <a16:creationId xmlns:a16="http://schemas.microsoft.com/office/drawing/2014/main" xmlns="" id="{5DDD1544-3108-4C02-B48A-EEED0069E9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1575" y="0"/>
            <a:ext cx="9847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93275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ГО.27 Уч.План.Классы Профили">
            <a:extLst>
              <a:ext uri="{FF2B5EF4-FFF2-40B4-BE49-F238E27FC236}">
                <a16:creationId xmlns:a16="http://schemas.microsoft.com/office/drawing/2014/main" xmlns="" id="{7128D7D4-79DF-4C33-97EC-BCBF20A08D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450" y="0"/>
            <a:ext cx="10579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8824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ГО.28 Уч.План.Классы Профили">
            <a:extLst>
              <a:ext uri="{FF2B5EF4-FFF2-40B4-BE49-F238E27FC236}">
                <a16:creationId xmlns:a16="http://schemas.microsoft.com/office/drawing/2014/main" xmlns="" id="{4C495215-69D2-419D-820A-4DEB8D08D8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325"/>
            <a:ext cx="12192000" cy="673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5529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ГО.02 Уч.План (для Директора)">
            <a:extLst>
              <a:ext uri="{FF2B5EF4-FFF2-40B4-BE49-F238E27FC236}">
                <a16:creationId xmlns:a16="http://schemas.microsoft.com/office/drawing/2014/main" xmlns="" id="{5C126BFC-235D-4EB5-B218-1F606AE937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0138" y="0"/>
            <a:ext cx="9990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86898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ГО.29 Уч.План.Классы Профили">
            <a:extLst>
              <a:ext uri="{FF2B5EF4-FFF2-40B4-BE49-F238E27FC236}">
                <a16:creationId xmlns:a16="http://schemas.microsoft.com/office/drawing/2014/main" xmlns="" id="{94CB2A24-1541-47EB-8EF3-400368A8E9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225" y="0"/>
            <a:ext cx="10369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74201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ГО.30 Уч.План.Классы Профили">
            <a:extLst>
              <a:ext uri="{FF2B5EF4-FFF2-40B4-BE49-F238E27FC236}">
                <a16:creationId xmlns:a16="http://schemas.microsoft.com/office/drawing/2014/main" xmlns="" id="{9E457822-3FCF-440F-9CFB-4ED5357838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1338"/>
            <a:ext cx="12192000" cy="577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46130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ГО.33 Уч.План.Нагрузка">
            <a:extLst>
              <a:ext uri="{FF2B5EF4-FFF2-40B4-BE49-F238E27FC236}">
                <a16:creationId xmlns:a16="http://schemas.microsoft.com/office/drawing/2014/main" xmlns="" id="{F90E40A2-8762-4D1C-B73C-C4732743A5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2063" y="0"/>
            <a:ext cx="7127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13163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ГО.34 Уч.План.Нагрузка">
            <a:extLst>
              <a:ext uri="{FF2B5EF4-FFF2-40B4-BE49-F238E27FC236}">
                <a16:creationId xmlns:a16="http://schemas.microsoft.com/office/drawing/2014/main" xmlns="" id="{77EC9FD9-ECF3-4561-B842-135D6760A2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88" y="0"/>
            <a:ext cx="12036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12778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ГО.35 Уч.План.Нагрузка">
            <a:extLst>
              <a:ext uri="{FF2B5EF4-FFF2-40B4-BE49-F238E27FC236}">
                <a16:creationId xmlns:a16="http://schemas.microsoft.com/office/drawing/2014/main" xmlns="" id="{4E1DC912-01D7-44DE-B7E6-C820FC9A80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3971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ГО.36 Уч.План.САМ">
            <a:extLst>
              <a:ext uri="{FF2B5EF4-FFF2-40B4-BE49-F238E27FC236}">
                <a16:creationId xmlns:a16="http://schemas.microsoft.com/office/drawing/2014/main" xmlns="" id="{64650F64-CAC7-42DD-9C9B-54A8E96353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6025" y="0"/>
            <a:ext cx="7219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3088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ГО.37 Уч.План.САМ">
            <a:extLst>
              <a:ext uri="{FF2B5EF4-FFF2-40B4-BE49-F238E27FC236}">
                <a16:creationId xmlns:a16="http://schemas.microsoft.com/office/drawing/2014/main" xmlns="" id="{A4A0452D-3119-4484-B4D2-060F137E2B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22438"/>
            <a:ext cx="12192000" cy="341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82742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ГО.38 Уч.План.САМ">
            <a:extLst>
              <a:ext uri="{FF2B5EF4-FFF2-40B4-BE49-F238E27FC236}">
                <a16:creationId xmlns:a16="http://schemas.microsoft.com/office/drawing/2014/main" xmlns="" id="{A06D64AD-B82A-4E55-A472-5841B29715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400" y="0"/>
            <a:ext cx="113776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47529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ГО.39 Уч.План.ЛИСТ mark">
            <a:extLst>
              <a:ext uri="{FF2B5EF4-FFF2-40B4-BE49-F238E27FC236}">
                <a16:creationId xmlns:a16="http://schemas.microsoft.com/office/drawing/2014/main" xmlns="" id="{2BEE083A-8903-4367-8C87-F130E7F0FB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988" y="0"/>
            <a:ext cx="11882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08942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ГО.40 Уч.План.САМ">
            <a:extLst>
              <a:ext uri="{FF2B5EF4-FFF2-40B4-BE49-F238E27FC236}">
                <a16:creationId xmlns:a16="http://schemas.microsoft.com/office/drawing/2014/main" xmlns="" id="{EFF79857-6E65-45D0-9F2F-3BD56E96D8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225" y="0"/>
            <a:ext cx="1087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924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ГО.03 Уч.План (для Директора)">
            <a:extLst>
              <a:ext uri="{FF2B5EF4-FFF2-40B4-BE49-F238E27FC236}">
                <a16:creationId xmlns:a16="http://schemas.microsoft.com/office/drawing/2014/main" xmlns="" id="{52E88A44-67CD-46E1-94F9-6A9ADA4E2B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1863" y="0"/>
            <a:ext cx="7786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81674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ГО.40 Уч.План.САМ">
            <a:extLst>
              <a:ext uri="{FF2B5EF4-FFF2-40B4-BE49-F238E27FC236}">
                <a16:creationId xmlns:a16="http://schemas.microsoft.com/office/drawing/2014/main" xmlns="" id="{EFF79857-6E65-45D0-9F2F-3BD56E96D8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/>
          <a:stretch>
            <a:fillRect/>
          </a:stretch>
        </p:blipFill>
        <p:spPr>
          <a:xfrm>
            <a:off x="33431" y="351694"/>
            <a:ext cx="12130433" cy="646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9240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ГО.42 Уч.Пла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64" y="4183"/>
            <a:ext cx="12163868" cy="7119321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ГО.43 Уч.Пла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487" y="27603"/>
            <a:ext cx="11657517" cy="6760057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ГО.44 Уч.Пла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087" y="84408"/>
            <a:ext cx="10020038" cy="6654018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ГО.44 Уч.Пла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7625" y="84408"/>
            <a:ext cx="9854962" cy="6654018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ГО.46 Уч.Пла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408" y="1350503"/>
            <a:ext cx="12001949" cy="401845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ГО.47 Уч.Пла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00" y="900343"/>
            <a:ext cx="12009654" cy="5700041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ГО.41 Уч.План.САМ">
            <a:extLst>
              <a:ext uri="{FF2B5EF4-FFF2-40B4-BE49-F238E27FC236}">
                <a16:creationId xmlns:a16="http://schemas.microsoft.com/office/drawing/2014/main" xmlns="" id="{A89A4DE1-07A1-4617-B2DF-0D5C848597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22388"/>
            <a:ext cx="12192000" cy="421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68273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ГО.42 Уч.План.САМ">
            <a:extLst>
              <a:ext uri="{FF2B5EF4-FFF2-40B4-BE49-F238E27FC236}">
                <a16:creationId xmlns:a16="http://schemas.microsoft.com/office/drawing/2014/main" xmlns="" id="{B9F4AFBB-1A80-4AE4-A135-CD0CA77C88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2425" y="0"/>
            <a:ext cx="8947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96261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ГО.43 Уч.План.Очистка">
            <a:extLst>
              <a:ext uri="{FF2B5EF4-FFF2-40B4-BE49-F238E27FC236}">
                <a16:creationId xmlns:a16="http://schemas.microsoft.com/office/drawing/2014/main" xmlns="" id="{CF84210F-AA43-42F2-9A45-C08EB142DA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5988"/>
            <a:ext cx="12192000" cy="502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0083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ГО.04 Уч.План.Периоды">
            <a:extLst>
              <a:ext uri="{FF2B5EF4-FFF2-40B4-BE49-F238E27FC236}">
                <a16:creationId xmlns:a16="http://schemas.microsoft.com/office/drawing/2014/main" xmlns="" id="{37BDA2A2-9954-48EC-931B-44CC1D9CD3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5550" y="0"/>
            <a:ext cx="7200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28976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ГО.44 Уч.План.Очистка">
            <a:extLst>
              <a:ext uri="{FF2B5EF4-FFF2-40B4-BE49-F238E27FC236}">
                <a16:creationId xmlns:a16="http://schemas.microsoft.com/office/drawing/2014/main" xmlns="" id="{F654BD04-1B73-45EC-9176-795821BF7E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6875"/>
            <a:ext cx="12192000" cy="606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79888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ГО.45 Уч.План.Очистка">
            <a:extLst>
              <a:ext uri="{FF2B5EF4-FFF2-40B4-BE49-F238E27FC236}">
                <a16:creationId xmlns:a16="http://schemas.microsoft.com/office/drawing/2014/main" xmlns="" id="{57B6D3A0-6A74-4BF1-A480-74C32F1CB6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43013"/>
            <a:ext cx="12192000" cy="437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02892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ГО.46 Уч.План.Очистка">
            <a:extLst>
              <a:ext uri="{FF2B5EF4-FFF2-40B4-BE49-F238E27FC236}">
                <a16:creationId xmlns:a16="http://schemas.microsoft.com/office/drawing/2014/main" xmlns="" id="{844F583A-C12C-4D37-8395-77C5687D56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12875"/>
            <a:ext cx="12192000" cy="403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63343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ГО.47 Уч.План.Копирование">
            <a:extLst>
              <a:ext uri="{FF2B5EF4-FFF2-40B4-BE49-F238E27FC236}">
                <a16:creationId xmlns:a16="http://schemas.microsoft.com/office/drawing/2014/main" xmlns="" id="{F880FD6B-7A64-4E74-A78C-C0912F8089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5175"/>
            <a:ext cx="12192000" cy="532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41243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ГО.48 Уч.План.Копирование">
            <a:extLst>
              <a:ext uri="{FF2B5EF4-FFF2-40B4-BE49-F238E27FC236}">
                <a16:creationId xmlns:a16="http://schemas.microsoft.com/office/drawing/2014/main" xmlns="" id="{676A7BA0-4187-4104-93AF-06703109BA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95438"/>
            <a:ext cx="12192000" cy="366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24744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ГО.49 Уч.План.Копирование">
            <a:extLst>
              <a:ext uri="{FF2B5EF4-FFF2-40B4-BE49-F238E27FC236}">
                <a16:creationId xmlns:a16="http://schemas.microsoft.com/office/drawing/2014/main" xmlns="" id="{64B984A9-E067-4B6D-9838-F81634A935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3238"/>
            <a:ext cx="12192000" cy="584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85041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ГО.50 Уч.План.Копирование">
            <a:extLst>
              <a:ext uri="{FF2B5EF4-FFF2-40B4-BE49-F238E27FC236}">
                <a16:creationId xmlns:a16="http://schemas.microsoft.com/office/drawing/2014/main" xmlns="" id="{EB43E68B-5E94-4A3F-A940-6972DD6AD0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59880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DD0247F-EEBA-4C38-9A69-099E3D0CC5B9}"/>
              </a:ext>
            </a:extLst>
          </p:cNvPr>
          <p:cNvSpPr txBox="1"/>
          <p:nvPr/>
        </p:nvSpPr>
        <p:spPr>
          <a:xfrm>
            <a:off x="412098" y="752213"/>
            <a:ext cx="11627892" cy="68634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ts val="8800"/>
              </a:lnSpc>
            </a:pPr>
            <a:r>
              <a:rPr lang="ru-RU" sz="8800" b="1" dirty="0">
                <a:solidFill>
                  <a:srgbClr val="002060"/>
                </a:solidFill>
                <a:latin typeface="+mj-lt"/>
              </a:rPr>
              <a:t>На этом работа с Учебным Планом заканчивается, но работа с самим СГО продолжается…</a:t>
            </a:r>
          </a:p>
        </p:txBody>
      </p:sp>
    </p:spTree>
    <p:extLst>
      <p:ext uri="{BB962C8B-B14F-4D97-AF65-F5344CB8AC3E}">
        <p14:creationId xmlns:p14="http://schemas.microsoft.com/office/powerpoint/2010/main" xmlns="" val="21651665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DD0247F-EEBA-4C38-9A69-099E3D0CC5B9}"/>
              </a:ext>
            </a:extLst>
          </p:cNvPr>
          <p:cNvSpPr txBox="1"/>
          <p:nvPr/>
        </p:nvSpPr>
        <p:spPr>
          <a:xfrm>
            <a:off x="436729" y="2767280"/>
            <a:ext cx="116278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0" b="1" dirty="0">
                <a:solidFill>
                  <a:srgbClr val="002060"/>
                </a:solidFill>
                <a:latin typeface="+mj-lt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3008430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ГО.05 Уч.План.Периоды">
            <a:extLst>
              <a:ext uri="{FF2B5EF4-FFF2-40B4-BE49-F238E27FC236}">
                <a16:creationId xmlns:a16="http://schemas.microsoft.com/office/drawing/2014/main" xmlns="" id="{CA222DCF-D85F-48F1-A39F-CCF97276F2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6050" y="0"/>
            <a:ext cx="9358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5099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ГО.06 Уч.План.Периоды">
            <a:extLst>
              <a:ext uri="{FF2B5EF4-FFF2-40B4-BE49-F238E27FC236}">
                <a16:creationId xmlns:a16="http://schemas.microsoft.com/office/drawing/2014/main" xmlns="" id="{BE0E581B-70B0-4F0A-8248-E2EA9DB32C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138" y="0"/>
            <a:ext cx="11768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5955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ГО.07 Уч.План.Периоды">
            <a:extLst>
              <a:ext uri="{FF2B5EF4-FFF2-40B4-BE49-F238E27FC236}">
                <a16:creationId xmlns:a16="http://schemas.microsoft.com/office/drawing/2014/main" xmlns="" id="{F72239D7-DB16-4E17-B5DA-24D44BC192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663" y="0"/>
            <a:ext cx="11242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7566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ГО.08 Уч.План.Классы-Профили">
            <a:extLst>
              <a:ext uri="{FF2B5EF4-FFF2-40B4-BE49-F238E27FC236}">
                <a16:creationId xmlns:a16="http://schemas.microsoft.com/office/drawing/2014/main" xmlns="" id="{7FFC9780-B8B9-42A6-8E1C-CF92C5357F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2425"/>
            <a:ext cx="12192000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84623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-Blue-White-from_MSO2007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-Blue-White-from_MSO2007" id="{A1E70A7A-24D0-4219-80F4-147A37E22C32}" vid="{0CA491EF-FC31-4597-B9AC-1013544B49F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Theme-Blue-White-from_MSO2007</Template>
  <TotalTime>23</TotalTime>
  <Words>24</Words>
  <Application>Microsoft Office PowerPoint</Application>
  <PresentationFormat>Произвольный</PresentationFormat>
  <Paragraphs>4</Paragraphs>
  <Slides>58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Theme-Blue-White-from_MSO2007</vt:lpstr>
      <vt:lpstr>СГО: Учебный ПЛАН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СГО: Учебный ПЛАН</dc:title>
  <dc:creator>licey40@dnevnik.ru</dc:creator>
  <cp:lastModifiedBy>user64</cp:lastModifiedBy>
  <cp:revision>3</cp:revision>
  <dcterms:created xsi:type="dcterms:W3CDTF">2018-08-20T10:40:38Z</dcterms:created>
  <dcterms:modified xsi:type="dcterms:W3CDTF">2018-09-10T18:36:06Z</dcterms:modified>
</cp:coreProperties>
</file>